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60" r:id="rId4"/>
    <p:sldId id="270" r:id="rId5"/>
    <p:sldId id="257" r:id="rId6"/>
    <p:sldId id="271" r:id="rId7"/>
    <p:sldId id="258" r:id="rId8"/>
    <p:sldId id="269" r:id="rId9"/>
    <p:sldId id="265" r:id="rId10"/>
    <p:sldId id="27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81128"/>
            <a:ext cx="4104456" cy="184976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444444"/>
                </a:solidFill>
                <a:latin typeface="Trebuchet Ms"/>
              </a:rPr>
              <a:t>Родительское собрание в 1-х классах. </a:t>
            </a:r>
          </a:p>
          <a:p>
            <a:r>
              <a:rPr lang="ru-RU" i="1" dirty="0" smtClean="0">
                <a:solidFill>
                  <a:srgbClr val="444444"/>
                </a:solidFill>
                <a:latin typeface="Trebuchet Ms"/>
              </a:rPr>
              <a:t>2 февраля 2015г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332655"/>
            <a:ext cx="7772400" cy="1019379"/>
          </a:xfrm>
        </p:spPr>
        <p:txBody>
          <a:bodyPr/>
          <a:lstStyle/>
          <a:p>
            <a:r>
              <a:rPr lang="ru-RU" sz="4400" b="1" dirty="0" smtClean="0"/>
              <a:t>Чтение – вот лучшее учение</a:t>
            </a:r>
            <a:endParaRPr lang="ru-RU" sz="4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176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6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</a:t>
            </a:r>
            <a:r>
              <a:rPr lang="ru-RU" dirty="0" smtClean="0"/>
              <a:t>тобы компьютер  и телевизор  не заменяли  </a:t>
            </a:r>
            <a:r>
              <a:rPr lang="ru-RU" dirty="0"/>
              <a:t>книги, игры, друзей, близких, необходимо с детства обучать ребенка особой культуре пользования </a:t>
            </a:r>
            <a:r>
              <a:rPr lang="ru-RU" dirty="0" smtClean="0"/>
              <a:t>ими.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548680"/>
            <a:ext cx="3888432" cy="822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367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5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69" y="5805264"/>
            <a:ext cx="8219256" cy="680939"/>
          </a:xfrm>
        </p:spPr>
        <p:txBody>
          <a:bodyPr/>
          <a:lstStyle/>
          <a:p>
            <a:r>
              <a:rPr lang="ru-RU" dirty="0" smtClean="0"/>
              <a:t>Знаете ли вы о таком празднике?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8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5661248"/>
            <a:ext cx="8219256" cy="896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Вавилова Галина Николаевна, </a:t>
            </a:r>
          </a:p>
          <a:p>
            <a:r>
              <a:rPr lang="ru-RU" dirty="0" smtClean="0"/>
              <a:t>методист НОО, МБОУ СОШ № 6, </a:t>
            </a:r>
            <a:r>
              <a:rPr lang="ru-RU" dirty="0" err="1" smtClean="0"/>
              <a:t>г.о</a:t>
            </a:r>
            <a:r>
              <a:rPr lang="ru-RU" dirty="0" smtClean="0"/>
              <a:t>. Самара.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4725144"/>
            <a:ext cx="3682752" cy="1370856"/>
          </a:xfrm>
        </p:spPr>
        <p:txBody>
          <a:bodyPr/>
          <a:lstStyle/>
          <a:p>
            <a:r>
              <a:rPr lang="ru-RU" dirty="0" smtClean="0"/>
              <a:t>Читайте детям книги, а не нотации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Г. Остер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литературы и чтения в России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38943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9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91264" cy="12241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Чтение – основа обучения по любому предмету. Научить каждого первоклассника  читать – наша общая задача.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«Как хорошо уметь читать!»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7606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4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коробке  3  синих карандаша  и  2  зелёных. Сколько всего?</a:t>
            </a:r>
          </a:p>
          <a:p>
            <a:r>
              <a:rPr lang="ru-RU" dirty="0" smtClean="0"/>
              <a:t>В коробке 3 синих карандаша, а зелёных – на  2 больше. Сколько зелёных?</a:t>
            </a:r>
          </a:p>
          <a:p>
            <a:r>
              <a:rPr lang="ru-RU" dirty="0" smtClean="0"/>
              <a:t>В коробке  3 синих карандаша, а зелёных – на  2 меньше. Сколько всего?</a:t>
            </a:r>
          </a:p>
          <a:p>
            <a:r>
              <a:rPr lang="ru-RU" dirty="0" smtClean="0"/>
              <a:t>В коробке 3 синих карандаша и 2 зелёных. На сколько больше  синих?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/>
              <a:t>Проверим навыки чтения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29075" cy="51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52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35893"/>
            <a:ext cx="421764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Слабая речевая память. 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Малое поле чтения.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Небольшой словарный запас.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Недостаточно развитый артикуляционный аппарат.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Сложные,  не подходящие по возрасту тексты.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Отсутствие   ежедневного домашнего чтения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Основные  трудности при чтении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800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0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Текстовое  мышление  - это  </a:t>
            </a:r>
            <a:r>
              <a:rPr lang="ru-RU" dirty="0"/>
              <a:t>способность человека самостоятельно воспринимать, структурировать и анализировать тексты</a:t>
            </a:r>
            <a:endParaRPr lang="ru-RU" dirty="0" smtClean="0"/>
          </a:p>
          <a:p>
            <a:r>
              <a:rPr lang="ru-RU" dirty="0"/>
              <a:t>2</a:t>
            </a:r>
            <a:r>
              <a:rPr lang="ru-RU" dirty="0" smtClean="0"/>
              <a:t>.  </a:t>
            </a:r>
            <a:r>
              <a:rPr lang="ru-RU" dirty="0"/>
              <a:t>К</a:t>
            </a:r>
            <a:r>
              <a:rPr lang="ru-RU" dirty="0" smtClean="0"/>
              <a:t>огда </a:t>
            </a:r>
            <a:r>
              <a:rPr lang="ru-RU" dirty="0"/>
              <a:t>активно формируется интеллект малыша, его мозг отравляют безвкусные сериалы, вульгарные клипы, навязчивая </a:t>
            </a:r>
            <a:r>
              <a:rPr lang="ru-RU" dirty="0" smtClean="0"/>
              <a:t>реклама, отсюда – низкий уровень текстового мышления.</a:t>
            </a:r>
          </a:p>
          <a:p>
            <a:r>
              <a:rPr lang="ru-RU" dirty="0"/>
              <a:t>3</a:t>
            </a:r>
            <a:r>
              <a:rPr lang="ru-RU" dirty="0" smtClean="0"/>
              <a:t>. Мозг</a:t>
            </a:r>
            <a:r>
              <a:rPr lang="ru-RU" dirty="0"/>
              <a:t>, привыкнув без труда получать информацию, отказывается самостоятельно извлекать ее из текстов, и текстовое мышление развивается крайне плохо. </a:t>
            </a:r>
            <a:endParaRPr lang="ru-RU" dirty="0" smtClean="0"/>
          </a:p>
          <a:p>
            <a:r>
              <a:rPr lang="ru-RU" dirty="0"/>
              <a:t>4</a:t>
            </a:r>
            <a:r>
              <a:rPr lang="ru-RU" dirty="0" smtClean="0"/>
              <a:t>. Дети </a:t>
            </a:r>
            <a:r>
              <a:rPr lang="ru-RU" dirty="0"/>
              <a:t>с трудом могут разобраться в том, что написано в книге, плохо запоминают тексты, читают мало и неохотно.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Отчего и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139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4784"/>
            <a:ext cx="4463244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Параллельное чтение.</a:t>
            </a:r>
          </a:p>
          <a:p>
            <a:pPr marL="0" indent="0">
              <a:buNone/>
            </a:pPr>
            <a:r>
              <a:rPr lang="ru-RU" dirty="0" smtClean="0"/>
              <a:t>2. Чтение на время.</a:t>
            </a:r>
          </a:p>
          <a:p>
            <a:pPr marL="0" indent="0">
              <a:buNone/>
            </a:pPr>
            <a:r>
              <a:rPr lang="ru-RU" dirty="0" smtClean="0"/>
              <a:t>3. Поиск слов.</a:t>
            </a:r>
          </a:p>
          <a:p>
            <a:pPr marL="0" indent="0">
              <a:buNone/>
            </a:pPr>
            <a:r>
              <a:rPr lang="ru-RU" dirty="0" smtClean="0"/>
              <a:t>4. Зрительная память, внимание.</a:t>
            </a:r>
          </a:p>
          <a:p>
            <a:pPr marL="0" indent="0">
              <a:buNone/>
            </a:pPr>
            <a:r>
              <a:rPr lang="ru-RU" dirty="0" smtClean="0"/>
              <a:t>5. Деформированные предложения.</a:t>
            </a:r>
          </a:p>
          <a:p>
            <a:pPr marL="0" indent="0">
              <a:buNone/>
            </a:pPr>
            <a:r>
              <a:rPr lang="ru-RU" dirty="0" smtClean="0"/>
              <a:t>6. То вслух, то про себя.</a:t>
            </a:r>
          </a:p>
          <a:p>
            <a:pPr marL="0" indent="0">
              <a:buNone/>
            </a:pPr>
            <a:r>
              <a:rPr lang="ru-RU" dirty="0" smtClean="0"/>
              <a:t>7. Чтение в лицах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Как  помогать?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2" y="1628800"/>
            <a:ext cx="35859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00808"/>
            <a:ext cx="3466728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Тонкие книжки  в мягкой обложке, книги-произведение.</a:t>
            </a:r>
          </a:p>
          <a:p>
            <a:pPr marL="0" indent="0">
              <a:buNone/>
            </a:pPr>
            <a:r>
              <a:rPr lang="ru-RU" dirty="0" smtClean="0"/>
              <a:t>2. Жанры: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отечественный и зарубежный  фольклор;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стихи и басни;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рассказы отечественных авторов;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проза зарубежных писателей;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литературно-художественные журналы.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Что читать?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772816"/>
            <a:ext cx="42484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661248"/>
            <a:ext cx="814724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Зачем   вместе  с  ребёнком  ходить  в библиотеку?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400600" cy="79695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4" y="260648"/>
            <a:ext cx="7620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609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400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Чтение – вот лучшее учение</vt:lpstr>
      <vt:lpstr>Год литературы и чтения в России</vt:lpstr>
      <vt:lpstr>    «Как хорошо уметь читать!»</vt:lpstr>
      <vt:lpstr>       Проверим навыки чтения</vt:lpstr>
      <vt:lpstr>    Основные  трудности при чтении</vt:lpstr>
      <vt:lpstr>              Отчего и почему?</vt:lpstr>
      <vt:lpstr>                  Как  помогать?</vt:lpstr>
      <vt:lpstr>                     Что читать?</vt:lpstr>
      <vt:lpstr>Презентация PowerPoint</vt:lpstr>
      <vt:lpstr>Презентация PowerPoint</vt:lpstr>
      <vt:lpstr>Презентация PowerPoint</vt:lpstr>
      <vt:lpstr>       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irinovich</cp:lastModifiedBy>
  <cp:revision>51</cp:revision>
  <dcterms:modified xsi:type="dcterms:W3CDTF">2015-02-06T06:35:28Z</dcterms:modified>
</cp:coreProperties>
</file>