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9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0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7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ECB8-8990-41DF-8D03-8E532162F61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6A12-3C5B-4C0C-ABF0-4B8EF945D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ndex.ru/video/search?text=%D0%BE%D0%B1%D0%BB%D0%B0%D0%BA%D0%B0%20%D0%BF%D0%B5%D1%81%D0%BD%D1%8F&amp;path=wizard&amp;filmId=AWH-EVo2UX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andex.ru/video/search?text=&#1073;&#1077;&#1090;&#1093;&#1086;&#1074;&#1077;&#1085;%20&#1083;&#1091;&#1085;&#1085;&#1072;&#1103;%20&#1089;&#1086;&#1085;&#1072;&#1090;&#1072;%20&#1074;&#1080;&#1076;&#1077;&#1086;&amp;path=wizard&amp;filmId=U0yjcUsqUX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16023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Секреты книжных иллюстраций. 	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2819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Иллюстрируем стихотворение </a:t>
            </a:r>
            <a:r>
              <a:rPr lang="ru-RU" dirty="0"/>
              <a:t>Василия </a:t>
            </a:r>
            <a:r>
              <a:rPr lang="ru-RU" dirty="0" err="1"/>
              <a:t>Семёнова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Грозовые облака».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7504" y="556470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Григоровских</a:t>
            </a:r>
            <a:r>
              <a:rPr lang="ru-RU" dirty="0" smtClean="0"/>
              <a:t> Елена Сергеевна, </a:t>
            </a:r>
          </a:p>
          <a:p>
            <a:pPr algn="ctr"/>
            <a:r>
              <a:rPr lang="ru-RU" dirty="0" smtClean="0"/>
              <a:t>учитель начальных классов  МБОУ СОШ № 6 </a:t>
            </a:r>
            <a:r>
              <a:rPr lang="ru-RU" dirty="0" err="1" smtClean="0"/>
              <a:t>им.М.В.Ломоносова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№ 1. «Что я вижу?»</a:t>
            </a:r>
          </a:p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№ 2. «Прочитай, представь, назови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	- это место стоянки речных и морских судов.</a:t>
            </a:r>
          </a:p>
          <a:p>
            <a:pPr marL="0" indent="0" algn="ctr">
              <a:buNone/>
            </a:pPr>
            <a:r>
              <a:rPr lang="ru-RU" dirty="0" smtClean="0"/>
              <a:t>Игра </a:t>
            </a:r>
            <a:r>
              <a:rPr lang="ru-RU" dirty="0"/>
              <a:t>№ 3. «Рисуем </a:t>
            </a:r>
            <a:r>
              <a:rPr lang="ru-RU" dirty="0" smtClean="0"/>
              <a:t>словами </a:t>
            </a:r>
            <a:r>
              <a:rPr lang="ru-RU" smtClean="0"/>
              <a:t>– действиями»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8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Музыка облаков</a:t>
            </a:r>
            <a:br>
              <a:rPr lang="ru-RU" sz="3600" dirty="0" smtClean="0"/>
            </a:br>
            <a:r>
              <a:rPr lang="ru-RU" sz="3600" dirty="0" smtClean="0"/>
              <a:t>композитор </a:t>
            </a:r>
            <a:r>
              <a:rPr lang="ru-RU" sz="3600" dirty="0"/>
              <a:t>Владимир </a:t>
            </a:r>
            <a:r>
              <a:rPr lang="ru-RU" sz="3600" dirty="0" err="1" smtClean="0"/>
              <a:t>Шаинский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стихи Сергея Козлова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>
                <a:hlinkClick r:id="rId2"/>
              </a:rPr>
              <a:t>http://yandex.ru/video/search?text=%D0%BE%D0%B1%D0%BB%D0%B0%D0%BA%D0%B0%20%D0%BF%D0%B5%D1%81%D0%BD%D1%8F&amp;path=wizard&amp;filmId=AWH-EVo2UXI</a:t>
            </a:r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65167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Семёнов – </a:t>
            </a:r>
            <a:br>
              <a:rPr lang="ru-RU" dirty="0" smtClean="0"/>
            </a:br>
            <a:r>
              <a:rPr lang="ru-RU" dirty="0" smtClean="0"/>
              <a:t>поэт, художник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smtClean="0"/>
              <a:t>Дождевые </a:t>
            </a:r>
            <a:r>
              <a:rPr lang="ru-RU" sz="4300" dirty="0" smtClean="0"/>
              <a:t>облака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200" dirty="0" smtClean="0"/>
              <a:t>К </a:t>
            </a:r>
            <a:r>
              <a:rPr lang="ru-RU" sz="4200" dirty="0"/>
              <a:t>нам плывут издалека</a:t>
            </a:r>
          </a:p>
          <a:p>
            <a:pPr marL="0" indent="0">
              <a:buNone/>
            </a:pPr>
            <a:r>
              <a:rPr lang="ru-RU" sz="4200" dirty="0"/>
              <a:t>Дождевые облака.</a:t>
            </a:r>
          </a:p>
          <a:p>
            <a:pPr marL="0" indent="0">
              <a:buNone/>
            </a:pPr>
            <a:r>
              <a:rPr lang="ru-RU" sz="4200" dirty="0"/>
              <a:t>Сильный ветер гонит их,</a:t>
            </a:r>
          </a:p>
          <a:p>
            <a:pPr marL="0" indent="0">
              <a:buNone/>
            </a:pPr>
            <a:r>
              <a:rPr lang="ru-RU" sz="4200" dirty="0"/>
              <a:t>Нет пристанища для них…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r>
              <a:rPr lang="ru-RU" sz="4200" dirty="0"/>
              <a:t>День и ночь они кочуют,</a:t>
            </a:r>
          </a:p>
          <a:p>
            <a:pPr marL="0" indent="0">
              <a:buNone/>
            </a:pPr>
            <a:r>
              <a:rPr lang="ru-RU" sz="4200" dirty="0"/>
              <a:t>Где придётся, там ночуют.</a:t>
            </a:r>
          </a:p>
          <a:p>
            <a:pPr marL="0" indent="0">
              <a:buNone/>
            </a:pPr>
            <a:r>
              <a:rPr lang="ru-RU" sz="4200" dirty="0"/>
              <a:t>Им бы малость отдохнуть,</a:t>
            </a:r>
          </a:p>
          <a:p>
            <a:pPr marL="0" indent="0">
              <a:buNone/>
            </a:pPr>
            <a:r>
              <a:rPr lang="ru-RU" sz="4200" dirty="0"/>
              <a:t>Чтоб потом продолжить путь.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r>
              <a:rPr lang="ru-RU" sz="4200" dirty="0"/>
              <a:t>Где причал их? Где их ждут?</a:t>
            </a:r>
          </a:p>
          <a:p>
            <a:pPr marL="0" indent="0">
              <a:buNone/>
            </a:pPr>
            <a:r>
              <a:rPr lang="ru-RU" sz="4200" dirty="0"/>
              <a:t>За Самарой след их тает.</a:t>
            </a:r>
          </a:p>
          <a:p>
            <a:pPr marL="0" indent="0">
              <a:buNone/>
            </a:pPr>
            <a:r>
              <a:rPr lang="ru-RU" sz="4200" dirty="0"/>
              <a:t>А куда они плывут,</a:t>
            </a:r>
          </a:p>
          <a:p>
            <a:pPr marL="0" indent="0">
              <a:buNone/>
            </a:pPr>
            <a:r>
              <a:rPr lang="ru-RU" sz="4200" dirty="0"/>
              <a:t>Облака, никто не знает.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r>
              <a:rPr lang="ru-RU" sz="4200" dirty="0"/>
              <a:t>Рвут их ветры, рвут их грозы…</a:t>
            </a:r>
          </a:p>
          <a:p>
            <a:pPr marL="0" indent="0">
              <a:buNone/>
            </a:pPr>
            <a:r>
              <a:rPr lang="ru-RU" sz="4200" dirty="0"/>
              <a:t>И на землю свысока</a:t>
            </a:r>
          </a:p>
          <a:p>
            <a:pPr marL="0" indent="0">
              <a:buNone/>
            </a:pPr>
            <a:r>
              <a:rPr lang="ru-RU" sz="4200" dirty="0"/>
              <a:t>Льют свои большие слёзы</a:t>
            </a:r>
          </a:p>
          <a:p>
            <a:pPr marL="0" indent="0">
              <a:buNone/>
            </a:pPr>
            <a:r>
              <a:rPr lang="ru-RU" sz="4200" dirty="0"/>
              <a:t>Дождевые облака.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 t="-936" b="1"/>
          <a:stretch/>
        </p:blipFill>
        <p:spPr>
          <a:xfrm>
            <a:off x="4572000" y="1600200"/>
            <a:ext cx="4392488" cy="4637111"/>
          </a:xfrm>
        </p:spPr>
      </p:pic>
    </p:spTree>
    <p:extLst>
      <p:ext uri="{BB962C8B-B14F-4D97-AF65-F5344CB8AC3E}">
        <p14:creationId xmlns:p14="http://schemas.microsoft.com/office/powerpoint/2010/main" val="36258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Цвета радуги</a:t>
            </a:r>
            <a:endParaRPr lang="ru-RU" sz="7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36" y="1600200"/>
            <a:ext cx="61815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Творческая работа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dirty="0" smtClean="0">
                <a:hlinkClick r:id="rId2"/>
              </a:rPr>
              <a:t>http://yandex.ru/video/search?text=</a:t>
            </a:r>
            <a:r>
              <a:rPr lang="ru-RU" sz="1000" dirty="0" smtClean="0">
                <a:hlinkClick r:id="rId2"/>
              </a:rPr>
              <a:t>бетховен%20лунная%20соната%20видео&amp;</a:t>
            </a:r>
            <a:r>
              <a:rPr lang="en-US" sz="1000" dirty="0" smtClean="0">
                <a:hlinkClick r:id="rId2"/>
              </a:rPr>
              <a:t>path=</a:t>
            </a:r>
            <a:r>
              <a:rPr lang="en-US" sz="1000" dirty="0" err="1" smtClean="0">
                <a:hlinkClick r:id="rId2"/>
              </a:rPr>
              <a:t>wizard&amp;filmId</a:t>
            </a:r>
            <a:r>
              <a:rPr lang="en-US" sz="1000" dirty="0" smtClean="0">
                <a:hlinkClick r:id="rId2"/>
              </a:rPr>
              <a:t>=U0yjcUsqUXI</a:t>
            </a:r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5245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mtClean="0"/>
              <a:t>Подведение итогов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577">
            <a:off x="417376" y="1289053"/>
            <a:ext cx="2945301" cy="21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125">
            <a:off x="5472054" y="1211734"/>
            <a:ext cx="2963437" cy="145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за работу!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Только в природе можно найти красоту, которая является великим объектом живописи; там-то и надо ее искать и нигде более".</a:t>
            </a:r>
          </a:p>
          <a:p>
            <a:pPr marL="0" indent="0" algn="r">
              <a:buNone/>
            </a:pPr>
            <a:r>
              <a:rPr lang="ru-RU" dirty="0"/>
              <a:t>Доминик </a:t>
            </a:r>
            <a:r>
              <a:rPr lang="ru-RU" dirty="0" err="1" smtClean="0"/>
              <a:t>Энгр</a:t>
            </a:r>
            <a:r>
              <a:rPr lang="ru-RU" dirty="0" smtClean="0"/>
              <a:t>, </a:t>
            </a:r>
          </a:p>
          <a:p>
            <a:pPr marL="0" indent="0" algn="r">
              <a:buNone/>
            </a:pPr>
            <a:r>
              <a:rPr lang="ru-RU" dirty="0" smtClean="0"/>
              <a:t>французский художник</a:t>
            </a:r>
          </a:p>
          <a:p>
            <a:pPr marL="0" indent="0" algn="r">
              <a:buNone/>
            </a:pPr>
            <a:r>
              <a:rPr lang="ru-RU" dirty="0" smtClean="0"/>
              <a:t>18-19 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186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Секреты книжных иллюстраций.  </vt:lpstr>
      <vt:lpstr>Словесные игры</vt:lpstr>
      <vt:lpstr>Музыка облаков композитор Владимир Шаинский,  стихи Сергея Козлова </vt:lpstr>
      <vt:lpstr>Василий Семёнов –  поэт, художник слова</vt:lpstr>
      <vt:lpstr>Цвета радуги</vt:lpstr>
      <vt:lpstr>Творческая работа</vt:lpstr>
      <vt:lpstr>Подведение итогов</vt:lpstr>
      <vt:lpstr>Спасибо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книжных иллюстраций.  </dc:title>
  <dc:creator>1</dc:creator>
  <cp:lastModifiedBy>1</cp:lastModifiedBy>
  <cp:revision>31</cp:revision>
  <dcterms:created xsi:type="dcterms:W3CDTF">2015-04-18T09:08:21Z</dcterms:created>
  <dcterms:modified xsi:type="dcterms:W3CDTF">2015-04-20T17:59:51Z</dcterms:modified>
</cp:coreProperties>
</file>